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960F09-FEF2-4312-913D-4D4E302B9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775" y="1404937"/>
            <a:ext cx="588645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4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17</cp:revision>
  <dcterms:created xsi:type="dcterms:W3CDTF">2020-04-18T07:36:16Z</dcterms:created>
  <dcterms:modified xsi:type="dcterms:W3CDTF">2020-05-04T07:52:26Z</dcterms:modified>
</cp:coreProperties>
</file>